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qB8rjdQQC9smkS9fwbLvuskkA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>
        <p:scale>
          <a:sx n="159" d="100"/>
          <a:sy n="159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26350" y="1012025"/>
            <a:ext cx="673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mountainous areas with pristine natural scenery in Daisetsuzan </a:t>
            </a:r>
            <a:r>
              <a:rPr lang="en-US" altLang="ja-JP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ja-JP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ational </a:t>
            </a:r>
            <a:r>
              <a:rPr lang="en-US" altLang="ja-JP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ja-JP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 are designated as “Special Protection Zones” under the</a:t>
            </a:r>
            <a:r>
              <a:rPr lang="ja-JP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Parks Act</a:t>
            </a:r>
            <a:r>
              <a:rPr lang="ja-JP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strictly regulated.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Hence, various activities are regulated*.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6858000" cy="962025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【Attention】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Regulations on conduct in national parks under the Natural Parks Act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" y="1962520"/>
            <a:ext cx="5073804" cy="5916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60950" rIns="121900" bIns="6095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ja-JP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Capture, collection, or damage of wild animals and plants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Capturing or killing animals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insects) or 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collecting or damaging plants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fallen leaves) is prohibited.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ja-JP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of structures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structures, including tents, may be set up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outside of the designated camping sites.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Bonfires are prohibited 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areas, including designated camping areas.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ja-JP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earth and stones and changing the shape of the land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It is 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prohibited to collect earth and stones or moving stones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(such as, creating letters with placed stones or to build cairns and other activities).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ja-JP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of advertisements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advertising materials or signs can be brought onto the site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graffiti 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placed on the rocks or stones.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ja-JP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feed, approach, or to follow wild animals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Feeding, leaving food, garbage, abruptly approaching, or following</a:t>
            </a:r>
            <a:r>
              <a:rPr lang="ja-JP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wild animals is prohibited.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4" y="7968957"/>
            <a:ext cx="6858000" cy="95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Several problematic activities have recently been identified and reported in the “Special Protection Zones”.</a:t>
            </a:r>
            <a:r>
              <a:rPr lang="ja-JP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ja-JP" sz="1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be aware that these activities without permission are punishable by law</a:t>
            </a:r>
            <a:r>
              <a:rPr lang="ja-JP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ja-JP" sz="1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be very careful not to engage in these activities without permission.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0" y="2005325"/>
            <a:ext cx="4331368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Arial"/>
              <a:buNone/>
            </a:pPr>
            <a:r>
              <a:rPr lang="ja-JP" sz="1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&lt;Examples of restrictions on activities in </a:t>
            </a:r>
            <a:r>
              <a:rPr lang="ja-JP" sz="1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“Special Protection Zones”</a:t>
            </a:r>
            <a:r>
              <a:rPr lang="en-US" altLang="ja-JP" sz="10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0" y="8890128"/>
            <a:ext cx="6858000" cy="3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ja-JP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*For inquiries regarding the Natural Parks Act, please contact the </a:t>
            </a:r>
            <a:r>
              <a:rPr lang="ja-JP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Ministry of the Environment </a:t>
            </a:r>
            <a:r>
              <a:rPr lang="ja-JP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Daisetsuzan National Park Management Office (01658-2-2574).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073801" y="1960945"/>
            <a:ext cx="1784195" cy="5916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l="19137" b="16522"/>
          <a:stretch/>
        </p:blipFill>
        <p:spPr>
          <a:xfrm>
            <a:off x="5142184" y="2292775"/>
            <a:ext cx="1715812" cy="131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22998" r="10820" b="9548"/>
          <a:stretch/>
        </p:blipFill>
        <p:spPr>
          <a:xfrm>
            <a:off x="5142184" y="3650396"/>
            <a:ext cx="1715812" cy="131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-239" t="-1097" r="37726"/>
          <a:stretch/>
        </p:blipFill>
        <p:spPr>
          <a:xfrm>
            <a:off x="5142184" y="4999649"/>
            <a:ext cx="1715812" cy="14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砂浜で傘をさして歩く人々&#10;&#10;中程度の精度で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8130" y="6502864"/>
            <a:ext cx="1723919" cy="12929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141550" y="2283450"/>
            <a:ext cx="1715700" cy="3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9"/>
              <a:buFont typeface="Arial"/>
              <a:buNone/>
            </a:pPr>
            <a:r>
              <a:rPr lang="ja-JP" sz="74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Camping outside of designated areas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133975" y="6199505"/>
            <a:ext cx="1727835" cy="303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ja-JP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Signs installed without a permit</a:t>
            </a:r>
            <a:endParaRPr sz="700"/>
          </a:p>
        </p:txBody>
      </p:sp>
      <p:sp>
        <p:nvSpPr>
          <p:cNvPr id="101" name="Google Shape;101;p1"/>
          <p:cNvSpPr txBox="1"/>
          <p:nvPr/>
        </p:nvSpPr>
        <p:spPr>
          <a:xfrm>
            <a:off x="5133975" y="7512050"/>
            <a:ext cx="1727835" cy="321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ja-JP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 users approaching brown bears</a:t>
            </a:r>
            <a:endParaRPr sz="1200"/>
          </a:p>
        </p:txBody>
      </p:sp>
      <p:sp>
        <p:nvSpPr>
          <p:cNvPr id="102" name="Google Shape;102;p1"/>
          <p:cNvSpPr txBox="1"/>
          <p:nvPr/>
        </p:nvSpPr>
        <p:spPr>
          <a:xfrm>
            <a:off x="5142230" y="4678045"/>
            <a:ext cx="1719580" cy="2901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ja-JP" sz="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vegetation caused by stones affected by humans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Macintosh PowerPoint</Application>
  <PresentationFormat>画面に合わせる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MS Gothic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広野 行男</dc:creator>
  <cp:lastModifiedBy>Rahn Koya Creagen</cp:lastModifiedBy>
  <cp:revision>1</cp:revision>
  <dcterms:created xsi:type="dcterms:W3CDTF">2023-03-09T01:50:00Z</dcterms:created>
  <dcterms:modified xsi:type="dcterms:W3CDTF">2024-08-31T15:03:26Z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3D91787870F74CE18E10035CA79F9DA2</vt:lpwstr>
  </property>
  <property fmtid="{D5CDD505-2E9C-101B-9397-08002B2CF9AE}" pid="3" name="KSOProductBuildVer">
    <vt:lpwstr>1033-11.2.0.11440</vt:lpwstr>
  </property>
</Properties>
</file>